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9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8" autoAdjust="0"/>
    <p:restoredTop sz="95382" autoAdjust="0"/>
  </p:normalViewPr>
  <p:slideViewPr>
    <p:cSldViewPr showGuides="1">
      <p:cViewPr varScale="1">
        <p:scale>
          <a:sx n="68" d="100"/>
          <a:sy n="68" d="100"/>
        </p:scale>
        <p:origin x="5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E33B82-2C2B-41B3-A073-69014EB6E102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B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F276F1E-9387-452C-A141-6603CEBF58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620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7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227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755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852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681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432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0D967F-370E-4B90-A3C3-EC1B012313E3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535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B4E01-A942-4824-9D70-0C2EDF9749D6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9B2E-0681-4F1D-81CA-11D43D3B9C7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6538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3725-A2AD-4DEE-8025-92F60A98D454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629BB-2433-48B3-966C-3FC23E226C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0975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4353-1A3C-41C1-AD17-E55D5776E194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6BCAD-A5C4-4011-B230-CD5DA6D776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6690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DB7B-E7E5-42F3-8344-930E9CDA9C66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182E-4C23-40AF-BFF4-0BF4A4BAE1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42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FC5EA-6024-4619-BAAD-1C8F001027D6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F7535-828A-4ED5-B02A-83DF2B1072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9195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EF76F-F802-48BC-B438-3A9ED22FF6C5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57ED-1252-49BC-BCE0-5071ABA4E67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488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7D9CB-F9A5-4CF2-8EDF-7235D42608C5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F88A-E0F8-4D47-B98D-B38356E764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809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17CF-5BDF-4362-A5B4-FE901C819D31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B91A7-86C1-4115-8990-9DC999DE06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971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D40B7-FB0F-435B-9243-3F7BD0042BDB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F4DC-D11B-45FE-B542-1F933AAA3D6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96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3AAEA-368B-47C5-A22B-E7852A1EC7B5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5173D-9A6E-4B97-BA51-9B9E471EABA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0963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FB91-62D3-46EE-BBA5-4ED820CEA087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99D1-A8E9-43FF-8768-2603F21821B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5701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A1E0F9-5B9F-44E6-BDDF-74303ABBF254}" type="datetimeFigureOut">
              <a:rPr lang="pt-BR"/>
              <a:pPr>
                <a:defRPr/>
              </a:pPr>
              <a:t>24/08/2022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C7AE3B6-72F9-4048-80FC-71C09D76B50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3725" y="1887699"/>
            <a:ext cx="7920038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08438"/>
            <a:ext cx="9144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Bandeirantes</a:t>
            </a:r>
          </a:p>
          <a:p>
            <a:pPr algn="ctr" eaLnBrk="1" hangingPunct="1">
              <a:defRPr/>
            </a:pP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outubro/2022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E57CCD7-61D7-2FD6-7334-530D933B1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797" y="0"/>
            <a:ext cx="4664406" cy="18885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981" y="332656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2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981" y="404664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MATERIAL E MÉTODOS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55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981" y="404664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RESULTADO E DISCUSSÃO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12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404664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2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981" y="404664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AGRADECIMENTOS </a:t>
            </a:r>
            <a:r>
              <a:rPr lang="pt-B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(se houver)</a:t>
            </a:r>
          </a:p>
        </p:txBody>
      </p:sp>
    </p:spTree>
    <p:extLst>
      <p:ext uri="{BB962C8B-B14F-4D97-AF65-F5344CB8AC3E}">
        <p14:creationId xmlns:p14="http://schemas.microsoft.com/office/powerpoint/2010/main" val="230451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981" y="332656"/>
            <a:ext cx="7920038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729439264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cao JOIC 2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apresentacao JOIC 2</Template>
  <TotalTime>106</TotalTime>
  <Words>29</Words>
  <Application>Microsoft Office PowerPoint</Application>
  <PresentationFormat>Apresentação na tela (4:3)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Calibri</vt:lpstr>
      <vt:lpstr>apresentacao JOIC 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</dc:creator>
  <cp:lastModifiedBy>Gianinne</cp:lastModifiedBy>
  <cp:revision>7</cp:revision>
  <dcterms:created xsi:type="dcterms:W3CDTF">2018-06-02T00:37:38Z</dcterms:created>
  <dcterms:modified xsi:type="dcterms:W3CDTF">2022-08-24T21:58:31Z</dcterms:modified>
</cp:coreProperties>
</file>